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74F-CFC5-AE68-1B06-9E07E4CD174D}"/>
              </a:ext>
            </a:extLst>
          </p:cNvPr>
          <p:cNvGrpSpPr/>
          <p:nvPr/>
        </p:nvGrpSpPr>
        <p:grpSpPr>
          <a:xfrm>
            <a:off x="2335306" y="1818342"/>
            <a:ext cx="3852830" cy="2568555"/>
            <a:chOff x="2335306" y="1818342"/>
            <a:chExt cx="3852830" cy="25685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BCE95-4C48-E346-7198-80C63158651B}"/>
                </a:ext>
              </a:extLst>
            </p:cNvPr>
            <p:cNvSpPr/>
            <p:nvPr/>
          </p:nvSpPr>
          <p:spPr>
            <a:xfrm>
              <a:off x="2335306" y="1818342"/>
              <a:ext cx="3852830" cy="256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2335306" y="1818343"/>
              <a:ext cx="3852830" cy="256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180B52-283C-F12B-C09F-5B890A6756FC}"/>
              </a:ext>
            </a:extLst>
          </p:cNvPr>
          <p:cNvGrpSpPr/>
          <p:nvPr/>
        </p:nvGrpSpPr>
        <p:grpSpPr>
          <a:xfrm>
            <a:off x="1179768" y="1225371"/>
            <a:ext cx="8242549" cy="2452843"/>
            <a:chOff x="186764" y="1556373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186764" y="1556373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186764" y="1668431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5988921" y="1556373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348834" y="1754235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2399779" y="1689721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55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11</cp:revision>
  <dcterms:created xsi:type="dcterms:W3CDTF">2020-12-26T23:32:53Z</dcterms:created>
  <dcterms:modified xsi:type="dcterms:W3CDTF">2023-02-13T12:13:16Z</dcterms:modified>
</cp:coreProperties>
</file>